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58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9A7"/>
    <a:srgbClr val="037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9"/>
    <p:restoredTop sz="97678"/>
  </p:normalViewPr>
  <p:slideViewPr>
    <p:cSldViewPr snapToGrid="0" snapToObjects="1">
      <p:cViewPr varScale="1">
        <p:scale>
          <a:sx n="98" d="100"/>
          <a:sy n="98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27BF4-69D7-CD4A-AE9B-DEC80C9C6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403CF3-BE50-3A49-88D4-A1880545F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E1648E-844C-B34E-BBAB-57C1F0DC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F5816-36A2-044A-8921-00A5B9AB6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CB3AD4-4BE6-5141-97A7-7C1C52CB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0C4EF3A-9BFD-0848-B73E-5954FB4B51F4}"/>
              </a:ext>
            </a:extLst>
          </p:cNvPr>
          <p:cNvSpPr/>
          <p:nvPr userDrawn="1"/>
        </p:nvSpPr>
        <p:spPr>
          <a:xfrm flipV="1">
            <a:off x="532626" y="1177328"/>
            <a:ext cx="11188126" cy="45719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9E21AD-EC64-4B47-A6C2-1F8DF34EC5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465" y="67438"/>
            <a:ext cx="4026698" cy="111673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A81F8A-F602-0941-A33E-2763C439A6EA}"/>
              </a:ext>
            </a:extLst>
          </p:cNvPr>
          <p:cNvSpPr txBox="1"/>
          <p:nvPr userDrawn="1"/>
        </p:nvSpPr>
        <p:spPr>
          <a:xfrm>
            <a:off x="1366463" y="-7191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284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7085B-EBDF-164B-A9D9-6FB215D0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3074A4-4AD0-DF40-8501-56D0C7DCA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68BA1A-11D5-A94D-8890-D38571EB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4AFDA2-8144-2E4C-A9C9-16DEA8E8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0A7DC5-83B0-0546-B3D4-0C1CBCCD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3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E20887F-5646-654B-BD9B-81B833745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99418E-8F02-9541-873E-75EB1AF4B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CDCC37-2789-6A41-AF7D-51551E26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E646C-D19B-C14A-B109-FB3E111A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695C9B-7219-4246-82C7-4C84EB41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000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6AE931-E2C8-3645-BD51-56005CB90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635C4-5F8D-644B-B41D-A7F93C7C5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0EFDC6-94C5-EB41-9362-B350DB195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C4F05A-A238-5849-82E7-3A77F083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BBD3-70FD-AF40-A5B0-ADC1BCEE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84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9659D-2A38-2F4E-90CB-EA18AF46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AA07FD-A05F-684B-AC0C-55E4F1037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A7583-97E3-324F-9098-1702FBE5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E545A-897A-DA4B-890A-161C23CF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5277B1-C607-074C-B7DC-F5F15B99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0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7EC95-AA7E-FC42-8B1D-80F2D5A2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8F25E-0673-1140-8C42-7B54826B1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EFBDB6-0DBB-6249-8E0E-CDADF56F3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612E4C-541B-1047-8DC3-9FF83000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72B727-BBDE-4A4F-8F55-899F8247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D01CBD-E2CD-0749-9EAB-EF2481B22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732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49FD9-2511-9842-88F6-E3B6DAFFF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0022F5-9F44-6E48-89D7-CEB268DE8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6535C8-FB03-EF4D-A9BC-80CA1A2F1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302EB7-26BC-D84A-94C7-6DDE8FCB13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17F587-DFB3-2448-A1B5-820FCEC7C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9A0524-8F3B-2040-9ECC-0CD3656D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A7CB1F8-6DF8-4845-B570-9C2DC99C4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734A8F-682E-414D-9825-FFDC744F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78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85677-BBD6-5845-845F-2F377388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33D0F2E-F9F1-8347-9EB9-AA09C7E9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AD130F-1EC0-584D-9409-BDF8CBB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886D1E-0F92-ED47-AD77-CFBA080C1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9969469-4206-7443-BEFA-64D9512F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EA6F1B6-7F9D-CD4B-80A3-05955398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3DB80E-3A34-274F-A9FF-7DA3D69F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94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8EBF2-0887-EE47-90EC-08EABDDE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CD8B13-BE10-514D-9FFC-3251AE7E8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41AEEC-3AA5-2548-B612-20C81E275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28B383-F1AD-DC48-8189-74C9EAFF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C9BC9E-3EDA-C248-8464-5661A79B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A81C55-3AB5-5545-B49C-A125EF57B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907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4697EE-BEF1-3342-BADC-4DDF519E8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9B33F0-3A73-8441-8CA3-707749F3D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D29E30-9D21-F24C-8546-BB89BE13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00F859-1FC0-CC4A-BE22-B2543A990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53FAD8-5092-DB49-8AE8-323547F2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5C999F-7BDC-834D-84E7-713EA116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6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56C207-7E1F-C74A-BD75-8B33EAFB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151A9-1D49-8E4B-B7F7-0985D04F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71DF6F-5AA3-8740-81C6-BE9A9A939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A1C9-4BAC-754D-92D2-496CC4E3D043}" type="datetimeFigureOut">
              <a:rPr lang="es-ES" smtClean="0"/>
              <a:t>25/04/2024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38F71-DD02-134B-91A3-C775976044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C90607-2692-724E-94B9-BDE6B63D4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D367C-6198-F641-AC75-54A9550CCC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5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4E27333-028B-1943-9111-C6105AE29B20}"/>
              </a:ext>
            </a:extLst>
          </p:cNvPr>
          <p:cNvSpPr/>
          <p:nvPr/>
        </p:nvSpPr>
        <p:spPr>
          <a:xfrm>
            <a:off x="0" y="3626069"/>
            <a:ext cx="12192000" cy="3231931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7D3B1C-BAB9-0848-9EB9-F23AF9B9CC9C}"/>
              </a:ext>
            </a:extLst>
          </p:cNvPr>
          <p:cNvSpPr txBox="1"/>
          <p:nvPr/>
        </p:nvSpPr>
        <p:spPr>
          <a:xfrm>
            <a:off x="1766085" y="4223416"/>
            <a:ext cx="6557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endParaRPr lang="es-E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94BA71-CBF5-4845-AAA5-D620B9B8A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90" y="577351"/>
            <a:ext cx="9525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84D0F32F-C836-B84A-BDFA-533B7EF2E537}"/>
              </a:ext>
            </a:extLst>
          </p:cNvPr>
          <p:cNvSpPr/>
          <p:nvPr/>
        </p:nvSpPr>
        <p:spPr>
          <a:xfrm>
            <a:off x="532626" y="1772076"/>
            <a:ext cx="2537630" cy="4186378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4653C-D69E-264B-A78C-F8A92217AB57}"/>
              </a:ext>
            </a:extLst>
          </p:cNvPr>
          <p:cNvSpPr txBox="1"/>
          <p:nvPr/>
        </p:nvSpPr>
        <p:spPr>
          <a:xfrm>
            <a:off x="3602884" y="1634867"/>
            <a:ext cx="811786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8CE2AC7-3A34-2244-B7B4-C95588774959}"/>
              </a:ext>
            </a:extLst>
          </p:cNvPr>
          <p:cNvSpPr txBox="1"/>
          <p:nvPr/>
        </p:nvSpPr>
        <p:spPr>
          <a:xfrm>
            <a:off x="622417" y="1945402"/>
            <a:ext cx="23580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endParaRPr lang="es-E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0553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223201-4DC5-7F4A-9666-5C77E559B4F4}"/>
              </a:ext>
            </a:extLst>
          </p:cNvPr>
          <p:cNvSpPr txBox="1"/>
          <p:nvPr/>
        </p:nvSpPr>
        <p:spPr>
          <a:xfrm>
            <a:off x="3707801" y="1625649"/>
            <a:ext cx="81178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8C55A6-0B7F-784B-B564-F4B8DB536F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58" y="1680251"/>
            <a:ext cx="3069066" cy="205435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D923F81-3255-A147-8BC7-653EB2934677}"/>
              </a:ext>
            </a:extLst>
          </p:cNvPr>
          <p:cNvSpPr txBox="1"/>
          <p:nvPr/>
        </p:nvSpPr>
        <p:spPr>
          <a:xfrm>
            <a:off x="260353" y="4148327"/>
            <a:ext cx="81178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ipsum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2000" b="1" dirty="0" err="1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eiusmod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tempor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incididunt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labore et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magna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veniam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quis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nostrud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exercitation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ullamco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ut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aliquip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commodo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consequat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irure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reprehenderit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esse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cillum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dolore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fugiat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nulla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pariatur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Excepteur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occaecat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cupidatat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non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proident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sunt in culpa qui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deserunt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anim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id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laborum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35DBD5-4BF9-E248-9825-AC38A94E7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222" y="4054755"/>
            <a:ext cx="3158263" cy="21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6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223201-4DC5-7F4A-9666-5C77E559B4F4}"/>
              </a:ext>
            </a:extLst>
          </p:cNvPr>
          <p:cNvSpPr txBox="1"/>
          <p:nvPr/>
        </p:nvSpPr>
        <p:spPr>
          <a:xfrm>
            <a:off x="415961" y="1529397"/>
            <a:ext cx="4281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Recursos para generar impacto positivo</a:t>
            </a: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Accede a herramientas, estudios, formación y más recursos para emprendedores y empresas sociales.</a:t>
            </a: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0DBE8D-2E31-9D4B-8E21-2D14183B59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9" y="1719716"/>
            <a:ext cx="6377771" cy="370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4653C-D69E-264B-A78C-F8A92217AB57}"/>
              </a:ext>
            </a:extLst>
          </p:cNvPr>
          <p:cNvSpPr txBox="1"/>
          <p:nvPr/>
        </p:nvSpPr>
        <p:spPr>
          <a:xfrm>
            <a:off x="418289" y="1515547"/>
            <a:ext cx="8117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Socios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777289-FA49-3141-9A79-85599D037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638" y="3737555"/>
            <a:ext cx="7196663" cy="27065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E1CBA3D-2F4B-AA4A-AC17-E9B28FE3BA5B}"/>
              </a:ext>
            </a:extLst>
          </p:cNvPr>
          <p:cNvSpPr txBox="1"/>
          <p:nvPr/>
        </p:nvSpPr>
        <p:spPr>
          <a:xfrm>
            <a:off x="4167738" y="1915084"/>
            <a:ext cx="636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 entidades y organismos que participan son:</a:t>
            </a:r>
          </a:p>
          <a:p>
            <a:endParaRPr lang="es-E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Dirección General de Empresa de la Junta de Extremadura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Fundación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Fundecyt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Parque Científico Tecnológico de Extremadura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Fundación Maimona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Fundação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Eugénio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Almeida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ADRAL -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Agência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Desenvolvimento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Regional do Alentejo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Centro de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Inovação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Empresarial da Beira Interior (CIEBI)</a:t>
            </a:r>
          </a:p>
          <a:p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Município</a:t>
            </a:r>
            <a:r>
              <a:rPr lang="es-E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</a:t>
            </a:r>
            <a:r>
              <a:rPr lang="es-ES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Fundão</a:t>
            </a:r>
            <a:endParaRPr lang="es-E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659362-DFA2-0244-ACDD-F241E3D09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89" y="1944136"/>
            <a:ext cx="3565053" cy="199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3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8B14653C-D69E-264B-A78C-F8A92217AB57}"/>
              </a:ext>
            </a:extLst>
          </p:cNvPr>
          <p:cNvSpPr txBox="1"/>
          <p:nvPr/>
        </p:nvSpPr>
        <p:spPr>
          <a:xfrm>
            <a:off x="418289" y="1515547"/>
            <a:ext cx="81178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14B9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</a:t>
            </a:r>
            <a:endParaRPr lang="es-ES" sz="1600" b="1" dirty="0">
              <a:solidFill>
                <a:srgbClr val="14B9A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845D631-D089-B149-9BCE-DAF88500F72D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6682D6-DEAD-F141-A391-302B2E6EB3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41" y="2432360"/>
            <a:ext cx="5911010" cy="39367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A2178AD-83A6-4541-A602-1E81351CC8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87" y="1307809"/>
            <a:ext cx="4049027" cy="50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B13D5D8-8B82-F843-9453-B2C18E9E3C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41" y="5293931"/>
            <a:ext cx="10168850" cy="148786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B1209DC-ED5C-B74A-AFD3-A532570B040A}"/>
              </a:ext>
            </a:extLst>
          </p:cNvPr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14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14B9A7"/>
                </a:solidFill>
              </a:ln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BC5EE81-8E19-BD43-AED2-56C1D9BF7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11" y="1202076"/>
            <a:ext cx="5079045" cy="366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1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425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Sara Pilo Castellano</cp:lastModifiedBy>
  <cp:revision>16</cp:revision>
  <cp:lastPrinted>2023-11-16T09:18:12Z</cp:lastPrinted>
  <dcterms:created xsi:type="dcterms:W3CDTF">2023-10-27T08:59:40Z</dcterms:created>
  <dcterms:modified xsi:type="dcterms:W3CDTF">2024-04-25T08:46:01Z</dcterms:modified>
</cp:coreProperties>
</file>