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9A7"/>
    <a:srgbClr val="037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5"/>
    <p:restoredTop sz="97678"/>
  </p:normalViewPr>
  <p:slideViewPr>
    <p:cSldViewPr snapToGrid="0" snapToObjects="1">
      <p:cViewPr>
        <p:scale>
          <a:sx n="132" d="100"/>
          <a:sy n="132" d="100"/>
        </p:scale>
        <p:origin x="544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518E6-CC4C-6042-8E61-109B99F10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82E113-A3DC-3244-BABA-F4C722858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B99F18-D0D9-8E43-9F6D-487496D5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A7290B-22FE-9249-A82C-28C70B17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85B2A-657C-154F-A530-D352D9C5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87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92D3F-F64A-5F43-9F4B-B1CD22DB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393A74-DC48-8F41-980C-C96109D98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F3EEEB-44B7-AD4D-BC0F-BBD9498D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A592B9-3ED9-024B-B8F0-1313B560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06058-05E9-A447-83B3-6E52139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3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2BF720-6CE3-5646-BBCF-881C28F4B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73F861-DFE1-B24E-B0D2-6B421946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2960A-2496-BE4B-A2E3-D700F78F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16424E-2A69-A946-80D9-42F4E039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F0CA65-E377-CD41-9A8B-F7B44857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13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39DC7-C2C1-2647-8AFF-F9BA7BE4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8F2DA2-34FA-4144-8B0A-F98F2377B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7DDE8-F3AA-454E-BB42-40FEA387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0AF6C4-8A21-6647-97E5-1A17BCB8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4C0A0E-E602-B540-8274-390DBE51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77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E279C-FE9A-094F-882D-2E44FB3C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6BAF2E-F64F-B348-A139-953D63BCA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FFB26-09D7-3E45-8C20-7B2845DE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CAF212-2E22-1046-8E94-D9A4F817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048934-A583-F14B-9CAF-311CC71C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11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947FC-ECC9-1B4C-AB1A-EA3E0868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15D61-3CAB-644E-AC01-ED8E70024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2AF8B8-DBE9-3C4E-8F4F-1A5A84FE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7D8DC8-4BCF-E246-8274-65FA13D9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1A7367-41B9-7F44-9285-9E2DA0AB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131769-4246-384E-8148-A8349A16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80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47D2D-6799-8847-B319-B7AE4031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6E136-3B87-3D4E-8504-9D043C05B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FA2F27-3D17-B343-BE70-CBD3DAF13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770D92-36E7-5347-991E-9AC2197EE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683427-41D1-294D-BD78-4495CC2AB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BDF07A-148C-FE4E-B5FF-C2F7EDF1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D89D5B-EF94-1C46-B650-14E7F1CC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77F4AA-C748-BC4F-BAB1-22152613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5E52F-6879-FB4F-809B-052CD3EA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BFFD5A-1FE8-0748-93EE-2F64B074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D5EF7A-0628-4245-840C-D29F142B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720BC8-688B-874E-B7FC-73AE72EE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3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3E3807-316B-F545-AEA5-F3014EAA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7D385A-3D27-5E4A-BA0B-441C082F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C79A73-6968-4149-A3C9-D9083118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00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B5471-1706-9846-805E-AA6B2240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C8E83D-F415-F240-990E-9F88C9A1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FE68ED-0CB8-6445-8C79-D2EAC994E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2D5953-A52F-D949-AFE2-C0513444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9C082E-7FBF-354F-A62D-7BE7382D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37A38-D7FD-274B-917C-E13A0F19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7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28792-C799-034B-8D28-F5254357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DCDED0-911E-4842-912F-88E8DA3DB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1871AE-0B95-A646-B015-043AFA1BA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0EB9FD-5A36-934F-AB14-D506EE28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C99361-2044-414D-8553-421FA6F4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9E93B3-2EB3-334A-9175-E7093E4B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7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692D10-BCBE-2044-A97A-44CAAFA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2DEE2-EECA-EE4A-AAB3-B34809516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94D263-3399-AC49-8956-352A8305F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A1C9-4BAC-754D-92D2-496CC4E3D043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CC442-A25A-054E-89D5-D9E9EB562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727754-6A89-EE4E-90C6-282FB8CA0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58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60DC4F-8313-874B-BA90-0545CDCF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57" y="1327914"/>
            <a:ext cx="8403485" cy="140644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4E27333-028B-1943-9111-C6105AE29B20}"/>
              </a:ext>
            </a:extLst>
          </p:cNvPr>
          <p:cNvSpPr/>
          <p:nvPr/>
        </p:nvSpPr>
        <p:spPr>
          <a:xfrm>
            <a:off x="0" y="3626069"/>
            <a:ext cx="12192000" cy="3231931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7D3B1C-BAB9-0848-9EB9-F23AF9B9CC9C}"/>
              </a:ext>
            </a:extLst>
          </p:cNvPr>
          <p:cNvSpPr txBox="1"/>
          <p:nvPr/>
        </p:nvSpPr>
        <p:spPr>
          <a:xfrm>
            <a:off x="1766085" y="4223416"/>
            <a:ext cx="6557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endParaRPr lang="es-E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6E349F-B9C4-3947-84B9-0799074DD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192" y="4223416"/>
            <a:ext cx="1446550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4D0F32F-C836-B84A-BDFA-533B7EF2E537}"/>
              </a:ext>
            </a:extLst>
          </p:cNvPr>
          <p:cNvSpPr/>
          <p:nvPr/>
        </p:nvSpPr>
        <p:spPr>
          <a:xfrm>
            <a:off x="532626" y="1772076"/>
            <a:ext cx="2537630" cy="4186378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4653C-D69E-264B-A78C-F8A92217AB57}"/>
              </a:ext>
            </a:extLst>
          </p:cNvPr>
          <p:cNvSpPr txBox="1"/>
          <p:nvPr/>
        </p:nvSpPr>
        <p:spPr>
          <a:xfrm>
            <a:off x="3602884" y="1634867"/>
            <a:ext cx="81178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quis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exercitation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quis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exercitation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CE2AC7-3A34-2244-B7B4-C95588774959}"/>
              </a:ext>
            </a:extLst>
          </p:cNvPr>
          <p:cNvSpPr txBox="1"/>
          <p:nvPr/>
        </p:nvSpPr>
        <p:spPr>
          <a:xfrm>
            <a:off x="622417" y="1945402"/>
            <a:ext cx="23580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9CC83AA-4926-754C-A13C-5E8F435E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1" y="122895"/>
            <a:ext cx="5111429" cy="85546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0507E9E-8A14-D448-A2A4-CA0D83788F47}"/>
              </a:ext>
            </a:extLst>
          </p:cNvPr>
          <p:cNvSpPr/>
          <p:nvPr/>
        </p:nvSpPr>
        <p:spPr>
          <a:xfrm>
            <a:off x="0" y="1113788"/>
            <a:ext cx="10783614" cy="63541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6DDD6C-24A1-4843-9F26-18BE6BC71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614" y="130329"/>
            <a:ext cx="1042056" cy="10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9CC83AA-4926-754C-A13C-5E8F435E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1" y="122895"/>
            <a:ext cx="5111429" cy="85546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0507E9E-8A14-D448-A2A4-CA0D83788F47}"/>
              </a:ext>
            </a:extLst>
          </p:cNvPr>
          <p:cNvSpPr/>
          <p:nvPr/>
        </p:nvSpPr>
        <p:spPr>
          <a:xfrm>
            <a:off x="0" y="1113788"/>
            <a:ext cx="10783614" cy="63541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6DDD6C-24A1-4843-9F26-18BE6BC71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614" y="130329"/>
            <a:ext cx="1042056" cy="10420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223201-4DC5-7F4A-9666-5C77E559B4F4}"/>
              </a:ext>
            </a:extLst>
          </p:cNvPr>
          <p:cNvSpPr txBox="1"/>
          <p:nvPr/>
        </p:nvSpPr>
        <p:spPr>
          <a:xfrm>
            <a:off x="3707801" y="1625649"/>
            <a:ext cx="81178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quis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exercitation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8C55A6-0B7F-784B-B564-F4B8DB536F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58" y="1680251"/>
            <a:ext cx="3069066" cy="205435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923F81-3255-A147-8BC7-653EB2934677}"/>
              </a:ext>
            </a:extLst>
          </p:cNvPr>
          <p:cNvSpPr txBox="1"/>
          <p:nvPr/>
        </p:nvSpPr>
        <p:spPr>
          <a:xfrm>
            <a:off x="260353" y="4148327"/>
            <a:ext cx="81178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quis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exercitation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35DBD5-4BF9-E248-9825-AC38A94E74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222" y="4054755"/>
            <a:ext cx="3158263" cy="21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9CC83AA-4926-754C-A13C-5E8F435E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1" y="122895"/>
            <a:ext cx="5111429" cy="85546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0507E9E-8A14-D448-A2A4-CA0D83788F47}"/>
              </a:ext>
            </a:extLst>
          </p:cNvPr>
          <p:cNvSpPr/>
          <p:nvPr/>
        </p:nvSpPr>
        <p:spPr>
          <a:xfrm>
            <a:off x="0" y="1113788"/>
            <a:ext cx="10783614" cy="63541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6DDD6C-24A1-4843-9F26-18BE6BC71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614" y="130329"/>
            <a:ext cx="1042056" cy="10420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223201-4DC5-7F4A-9666-5C77E559B4F4}"/>
              </a:ext>
            </a:extLst>
          </p:cNvPr>
          <p:cNvSpPr txBox="1"/>
          <p:nvPr/>
        </p:nvSpPr>
        <p:spPr>
          <a:xfrm>
            <a:off x="415961" y="1529397"/>
            <a:ext cx="4281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Recursos para generar impacto positivo</a:t>
            </a: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Accede a herramientas, estudios, formación y más recursos para emprendedores y empresas sociales.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0DBE8D-2E31-9D4B-8E21-2D14183B59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9" y="1719716"/>
            <a:ext cx="6377771" cy="37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4653C-D69E-264B-A78C-F8A92217AB57}"/>
              </a:ext>
            </a:extLst>
          </p:cNvPr>
          <p:cNvSpPr txBox="1"/>
          <p:nvPr/>
        </p:nvSpPr>
        <p:spPr>
          <a:xfrm>
            <a:off x="418289" y="1515547"/>
            <a:ext cx="81178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Socios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9CC83AA-4926-754C-A13C-5E8F435E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1" y="122895"/>
            <a:ext cx="5111429" cy="85546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0507E9E-8A14-D448-A2A4-CA0D83788F47}"/>
              </a:ext>
            </a:extLst>
          </p:cNvPr>
          <p:cNvSpPr/>
          <p:nvPr/>
        </p:nvSpPr>
        <p:spPr>
          <a:xfrm>
            <a:off x="0" y="1113788"/>
            <a:ext cx="10783614" cy="63541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6DDD6C-24A1-4843-9F26-18BE6BC71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614" y="130329"/>
            <a:ext cx="1042056" cy="10420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F777289-FA49-3141-9A79-85599D0374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8" y="3737555"/>
            <a:ext cx="7196663" cy="27065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E1CBA3D-2F4B-AA4A-AC17-E9B28FE3BA5B}"/>
              </a:ext>
            </a:extLst>
          </p:cNvPr>
          <p:cNvSpPr txBox="1"/>
          <p:nvPr/>
        </p:nvSpPr>
        <p:spPr>
          <a:xfrm>
            <a:off x="4167738" y="1915084"/>
            <a:ext cx="6362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 entidades y organismos que participan son:</a:t>
            </a:r>
          </a:p>
          <a:p>
            <a:endParaRPr lang="es-E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Dirección General de Empresa de la Junta de Extremadura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Fundación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Fundecyt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Parque Científico Tecnológico de Extremadura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Fundación Maimona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Fundação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Eugénio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Almeida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ADRAL -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Agência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Desenvolvimento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Regional do Alentejo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Centro de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Inovação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Empresarial da Beira Interior (CIEBI)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Município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Fundão</a:t>
            </a:r>
            <a:endParaRPr lang="es-E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59362-DFA2-0244-ACDD-F241E3D09E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89" y="1944136"/>
            <a:ext cx="3565053" cy="19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3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4653C-D69E-264B-A78C-F8A92217AB57}"/>
              </a:ext>
            </a:extLst>
          </p:cNvPr>
          <p:cNvSpPr txBox="1"/>
          <p:nvPr/>
        </p:nvSpPr>
        <p:spPr>
          <a:xfrm>
            <a:off x="418289" y="1515547"/>
            <a:ext cx="81178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9CC83AA-4926-754C-A13C-5E8F435E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1" y="122895"/>
            <a:ext cx="5111429" cy="85546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0507E9E-8A14-D448-A2A4-CA0D83788F47}"/>
              </a:ext>
            </a:extLst>
          </p:cNvPr>
          <p:cNvSpPr/>
          <p:nvPr/>
        </p:nvSpPr>
        <p:spPr>
          <a:xfrm>
            <a:off x="0" y="1113788"/>
            <a:ext cx="10783614" cy="63541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6DDD6C-24A1-4843-9F26-18BE6BC71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614" y="130329"/>
            <a:ext cx="1042056" cy="1042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6682D6-DEAD-F141-A391-302B2E6EB3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41" y="2432360"/>
            <a:ext cx="5911010" cy="39367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2178AD-83A6-4541-A602-1E81351CC8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87" y="1307809"/>
            <a:ext cx="4049027" cy="50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4653C-D69E-264B-A78C-F8A92217AB57}"/>
              </a:ext>
            </a:extLst>
          </p:cNvPr>
          <p:cNvSpPr txBox="1"/>
          <p:nvPr/>
        </p:nvSpPr>
        <p:spPr>
          <a:xfrm>
            <a:off x="418289" y="1515547"/>
            <a:ext cx="81178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Adaptación del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Brandbook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9CC83AA-4926-754C-A13C-5E8F435E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1" y="122895"/>
            <a:ext cx="5111429" cy="85546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0507E9E-8A14-D448-A2A4-CA0D83788F47}"/>
              </a:ext>
            </a:extLst>
          </p:cNvPr>
          <p:cNvSpPr/>
          <p:nvPr/>
        </p:nvSpPr>
        <p:spPr>
          <a:xfrm>
            <a:off x="0" y="1113788"/>
            <a:ext cx="10783614" cy="63541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6DDD6C-24A1-4843-9F26-18BE6BC719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614" y="130329"/>
            <a:ext cx="1042056" cy="10420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1F1837-133E-C54F-8E38-3280C39AF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89" y="2329313"/>
            <a:ext cx="5320523" cy="3744228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D0D7903-2DCA-C746-BF3E-F2D3185DF0C3}"/>
              </a:ext>
            </a:extLst>
          </p:cNvPr>
          <p:cNvGrpSpPr/>
          <p:nvPr/>
        </p:nvGrpSpPr>
        <p:grpSpPr>
          <a:xfrm>
            <a:off x="5943335" y="2329313"/>
            <a:ext cx="5741734" cy="4098580"/>
            <a:chOff x="5962586" y="2408098"/>
            <a:chExt cx="4933054" cy="343062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581D2BE-1272-4342-B509-C08CA427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586" y="2408098"/>
              <a:ext cx="2349797" cy="1652871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34DC689-2E02-4742-8B4D-AAABBA6CE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3200" y="4174435"/>
              <a:ext cx="2332440" cy="164326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DEDC328-664E-8445-9096-6104B4598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586" y="4174435"/>
              <a:ext cx="2349797" cy="166428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BB0F20A-CDFF-704C-834E-4CD3A4535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157" y="2408099"/>
              <a:ext cx="2359483" cy="1665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71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B13D5D8-8B82-F843-9453-B2C18E9E3C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41" y="5293931"/>
            <a:ext cx="10168850" cy="148786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B1209DC-ED5C-B74A-AFD3-A532570B040A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90CFAB-743D-974C-84FE-A7194705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274" y="1746675"/>
            <a:ext cx="4479691" cy="2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11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430</Words>
  <Application>Microsoft Macintosh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11</cp:revision>
  <cp:lastPrinted>2023-11-16T09:18:12Z</cp:lastPrinted>
  <dcterms:created xsi:type="dcterms:W3CDTF">2023-10-27T08:59:40Z</dcterms:created>
  <dcterms:modified xsi:type="dcterms:W3CDTF">2023-11-16T09:20:29Z</dcterms:modified>
</cp:coreProperties>
</file>